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70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BDBD3-CE2C-443C-88B9-D0C00AFFA42C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6F4CE-28B2-44DB-9BDE-38C7C2F9A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25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 smtClean="0"/>
              <a:t>Cryptocurrenc</a:t>
            </a:r>
            <a:r>
              <a:rPr lang="en-IN" baseline="0" dirty="0" err="1" smtClean="0"/>
              <a:t>y</a:t>
            </a:r>
            <a:r>
              <a:rPr lang="en-IN" baseline="0" dirty="0" smtClean="0"/>
              <a:t> is implementations in </a:t>
            </a:r>
            <a:r>
              <a:rPr lang="en-IN" baseline="0" dirty="0" err="1" smtClean="0"/>
              <a:t>blockchain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6F4CE-28B2-44DB-9BDE-38C7C2F9AFD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61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274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8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78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06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73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50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620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3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96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25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429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9E12E-92E3-4D1E-AC3F-8E821B04CAB0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338E5-7428-487C-8217-A76EC86BD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79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25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13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62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18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00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940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53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90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254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440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47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70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62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961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59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</Words>
  <Application>Microsoft Office PowerPoint</Application>
  <PresentationFormat>On-screen Show (4:3)</PresentationFormat>
  <Paragraphs>2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</dc:creator>
  <cp:lastModifiedBy>anany</cp:lastModifiedBy>
  <cp:revision>5</cp:revision>
  <dcterms:created xsi:type="dcterms:W3CDTF">2021-02-20T15:36:13Z</dcterms:created>
  <dcterms:modified xsi:type="dcterms:W3CDTF">2021-02-20T19:33:38Z</dcterms:modified>
</cp:coreProperties>
</file>